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92" r:id="rId4"/>
    <p:sldId id="293" r:id="rId5"/>
    <p:sldId id="294" r:id="rId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8"/>
    </p:embeddedFont>
    <p:embeddedFont>
      <p:font typeface="Fjalla One" panose="02000506040000020004" pitchFamily="2" charset="0"/>
      <p:regular r:id="rId9"/>
    </p:embeddedFont>
    <p:embeddedFont>
      <p:font typeface="Golos Text" panose="020B0503020202020204" pitchFamily="34" charset="0"/>
      <p:regular r:id="rId10"/>
      <p:bold r:id="rId11"/>
    </p:embeddedFont>
    <p:embeddedFont>
      <p:font typeface="Nunito Light" pitchFamily="2" charset="-52"/>
      <p:regular r:id="rId12"/>
      <p:italic r:id="rId13"/>
    </p:embeddedFont>
    <p:embeddedFont>
      <p:font typeface="Oxygen" panose="02000503000000000000" pitchFamily="2" charset="0"/>
      <p:regular r:id="rId14"/>
      <p:bold r:id="rId15"/>
    </p:embeddedFont>
    <p:embeddedFont>
      <p:font typeface="Roboto Condensed Light" panose="02000000000000000000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6DC1B0-56FA-4793-B266-5DB8433CF1C0}">
  <a:tblStyle styleId="{BE6DC1B0-56FA-4793-B266-5DB8433CF1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564" autoAdjust="0"/>
  </p:normalViewPr>
  <p:slideViewPr>
    <p:cSldViewPr snapToGrid="0">
      <p:cViewPr varScale="1">
        <p:scale>
          <a:sx n="113" d="100"/>
          <a:sy n="113" d="100"/>
        </p:scale>
        <p:origin x="509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953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5517bf77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5517bf77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5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0bd77754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0bd77754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08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75" y="1017900"/>
            <a:ext cx="6350100" cy="22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62075" y="3436788"/>
            <a:ext cx="25878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16800">
            <a:off x="7092964" y="1700170"/>
            <a:ext cx="2910121" cy="29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97547">
            <a:off x="6730890" y="2747979"/>
            <a:ext cx="2980418" cy="298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75129">
            <a:off x="-556585" y="-897907"/>
            <a:ext cx="2468789" cy="246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2261" y="4008277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786" y="4416502"/>
            <a:ext cx="763625" cy="6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397820" flipH="1">
            <a:off x="7329711" y="-641031"/>
            <a:ext cx="1970401" cy="21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16078">
            <a:off x="7671920" y="-1142803"/>
            <a:ext cx="2958566" cy="2958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13225" y="2997025"/>
            <a:ext cx="4793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828225"/>
            <a:ext cx="1693200" cy="11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13225" y="3838825"/>
            <a:ext cx="47931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480950"/>
            <a:ext cx="4988700" cy="25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2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74958" b="71687"/>
          <a:stretch/>
        </p:blipFill>
        <p:spPr>
          <a:xfrm flipH="1">
            <a:off x="1" y="3250"/>
            <a:ext cx="1786224" cy="11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388" y="4167812"/>
            <a:ext cx="1039873" cy="103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jalla One"/>
              <a:buNone/>
              <a:defRPr sz="1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100" y="4124825"/>
            <a:ext cx="1292074" cy="129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33451" y="-1046225"/>
            <a:ext cx="2794424" cy="27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5">
            <a:alphaModFix/>
          </a:blip>
          <a:srcRect l="28007" r="28576"/>
          <a:stretch/>
        </p:blipFill>
        <p:spPr>
          <a:xfrm rot="-9913019">
            <a:off x="8276019" y="-639981"/>
            <a:ext cx="1316037" cy="303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61953" y="3220477"/>
            <a:ext cx="2233929" cy="223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16077">
            <a:off x="8150546" y="-559533"/>
            <a:ext cx="1571107" cy="157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4479477"/>
            <a:ext cx="763625" cy="6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 l="74958"/>
          <a:stretch/>
        </p:blipFill>
        <p:spPr>
          <a:xfrm flipH="1">
            <a:off x="-2" y="0"/>
            <a:ext cx="22898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3414" y="4361802"/>
            <a:ext cx="732775" cy="73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56456">
            <a:off x="7982565" y="4306611"/>
            <a:ext cx="732783" cy="732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20627" r="20621"/>
          <a:stretch/>
        </p:blipFill>
        <p:spPr>
          <a:xfrm rot="5400000">
            <a:off x="147825" y="-1695287"/>
            <a:ext cx="2542225" cy="432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4">
            <a:alphaModFix/>
          </a:blip>
          <a:srcRect l="7485" r="3292"/>
          <a:stretch/>
        </p:blipFill>
        <p:spPr>
          <a:xfrm rot="10670346">
            <a:off x="-1000025" y="-660153"/>
            <a:ext cx="2264923" cy="317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5">
            <a:alphaModFix/>
          </a:blip>
          <a:srcRect l="16811" r="7390"/>
          <a:stretch/>
        </p:blipFill>
        <p:spPr>
          <a:xfrm rot="8372606">
            <a:off x="-263750" y="-568165"/>
            <a:ext cx="1693198" cy="223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/>
          <p:nvPr/>
        </p:nvSpPr>
        <p:spPr>
          <a:xfrm>
            <a:off x="390825" y="258225"/>
            <a:ext cx="8353800" cy="4634100"/>
          </a:xfrm>
          <a:prstGeom prst="rect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53408" flipH="1">
            <a:off x="-26503" y="-572593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443004" y="-572590"/>
            <a:ext cx="2029852" cy="202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53408">
            <a:off x="7123953" y="-574605"/>
            <a:ext cx="2029849" cy="20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0452" y="-574601"/>
            <a:ext cx="2029852" cy="2029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●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○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xygen"/>
              <a:buChar char="■"/>
              <a:defRPr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/>
          </p:nvPr>
        </p:nvSpPr>
        <p:spPr>
          <a:xfrm>
            <a:off x="762075" y="1017900"/>
            <a:ext cx="6350100" cy="1011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ELARIA</a:t>
            </a:r>
            <a:r>
              <a:rPr lang="en-US" dirty="0"/>
              <a:t> ENGINE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24421" y="2563497"/>
            <a:ext cx="4807452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Группа Б9120-09.03.04прогин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Рольщиков М.Е.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Мамедов Ш.М.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Фролов А.А.</a:t>
            </a:r>
          </a:p>
        </p:txBody>
      </p:sp>
      <p:cxnSp>
        <p:nvCxnSpPr>
          <p:cNvPr id="102" name="Google Shape;102;p15"/>
          <p:cNvCxnSpPr/>
          <p:nvPr/>
        </p:nvCxnSpPr>
        <p:spPr>
          <a:xfrm>
            <a:off x="921402" y="2209800"/>
            <a:ext cx="2438700" cy="0"/>
          </a:xfrm>
          <a:prstGeom prst="straightConnector1">
            <a:avLst/>
          </a:prstGeom>
          <a:noFill/>
          <a:ln w="7620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3100" y="674100"/>
            <a:ext cx="862576" cy="6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869" y="2907897"/>
            <a:ext cx="1580950" cy="15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1280">
            <a:off x="5000549" y="3635580"/>
            <a:ext cx="2778675" cy="25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ELARIA ENGINE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7191253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Иногда возникает потребность придать своему веб-сайту дополнительную интерактивность, создав уникальные взаимодействия с пользователями. </a:t>
            </a: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Один из способов достичь этой цели -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 интеграция небольшой игры прямо на ваш сайт</a:t>
            </a:r>
            <a:endParaRPr lang="en-US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1524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Но существующие популярные решения для разработки веб-игр имеют ряд недостатков: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Сложность изучения и применения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Большой размер библиотек и инструментов, что увеличивает время загрузки сайта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Избыточный функционал</a:t>
            </a:r>
          </a:p>
          <a:p>
            <a:pPr marL="323850" indent="-171450">
              <a:lnSpc>
                <a:spcPct val="150000"/>
              </a:lnSpc>
              <a:buSzPts val="1200"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Платный функционал и возможности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937" y="4233509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857880">
            <a:off x="6880903" y="-204899"/>
            <a:ext cx="2778675" cy="25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Что вы получите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7191253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Игровой движок, который содержит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необходимый минимум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для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простого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создания и интегрирования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интерактивного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содержимого на ваш сайт.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Как это работает?</a:t>
            </a:r>
            <a:endParaRPr lang="en-US" sz="1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u-RU" sz="1200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Elaria Engine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написан на </a:t>
            </a:r>
            <a:r>
              <a:rPr lang="en-US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JavaScript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и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работает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напрямую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 с указанным 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HTML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-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canvas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. Это обеспечивает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простоту интеграции</a:t>
            </a:r>
            <a:r>
              <a:rPr lang="en-US" sz="1200" dirty="0">
                <a:latin typeface="Golos Text" panose="020B0503020202020204" pitchFamily="34" charset="0"/>
                <a:cs typeface="Golos Text" panose="020B0503020202020204" pitchFamily="34" charset="0"/>
              </a:rPr>
              <a:t>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и высокую производительность.</a:t>
            </a:r>
          </a:p>
          <a:p>
            <a:pPr algn="just">
              <a:lnSpc>
                <a:spcPct val="150000"/>
              </a:lnSpc>
            </a:pP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Основные инструменты позволяют </a:t>
            </a:r>
            <a:r>
              <a:rPr lang="ru-RU" sz="1200" b="1" dirty="0">
                <a:latin typeface="Golos Text" panose="020B0503020202020204" pitchFamily="34" charset="0"/>
                <a:cs typeface="Golos Text" panose="020B0503020202020204" pitchFamily="34" charset="0"/>
              </a:rPr>
              <a:t>быстро создавать </a:t>
            </a:r>
            <a:r>
              <a:rPr lang="ru-RU" sz="1200" dirty="0">
                <a:latin typeface="Golos Text" panose="020B0503020202020204" pitchFamily="34" charset="0"/>
                <a:cs typeface="Golos Text" panose="020B0503020202020204" pitchFamily="34" charset="0"/>
              </a:rPr>
              <a:t>уровни для игры, управлять объектами, получать ввод пользователя и проигрывать звуковые файлы.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766600">
            <a:off x="8005194" y="1076319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670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Архитектура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D5F18D-1344-5EB9-46B1-43B0408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49" y="1516433"/>
            <a:ext cx="6352302" cy="28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98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73760" y="539500"/>
            <a:ext cx="7550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Актуальность</a:t>
            </a:r>
            <a:endParaRPr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19999" y="1250657"/>
            <a:ext cx="6412321" cy="3429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Elaria Engine – игровой движок, полностью написанный на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JavaScript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. Вся работа с ним осуществляется на этом же языке. Это обеспечивает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простоту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обучения и интеграции его в свой проект.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Кроме того, наш движок имеет следующий ряд преимуществ: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Небольшой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размер, поэтому влияние на загрузку сайта минимально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Легкость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внедрения и использования</a:t>
            </a:r>
          </a:p>
          <a:p>
            <a:pPr marL="171450" indent="-171450">
              <a:lnSpc>
                <a:spcPct val="150000"/>
              </a:lnSpc>
            </a:pP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Содержит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весь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необходимый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базовый функционал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Открытый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исходный код</a:t>
            </a:r>
          </a:p>
          <a:p>
            <a:pPr marL="171450" indent="-171450">
              <a:lnSpc>
                <a:spcPct val="150000"/>
              </a:lnSpc>
            </a:pP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Бесплатен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для некоммерческого и </a:t>
            </a:r>
            <a:r>
              <a:rPr lang="ru-RU" b="1" dirty="0">
                <a:latin typeface="Golos Text" panose="020B0503020202020204" pitchFamily="34" charset="0"/>
                <a:cs typeface="Golos Text" panose="020B0503020202020204" pitchFamily="34" charset="0"/>
              </a:rPr>
              <a:t>коммерческого</a:t>
            </a:r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66600">
            <a:off x="8228714" y="-3316"/>
            <a:ext cx="930019" cy="80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693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mazon Rainforest Deforestation Awareness Infographics by Slidesgo">
  <a:themeElements>
    <a:clrScheme name="Simple Light">
      <a:dk1>
        <a:srgbClr val="7AB6AC"/>
      </a:dk1>
      <a:lt1>
        <a:srgbClr val="004840"/>
      </a:lt1>
      <a:dk2>
        <a:srgbClr val="AFB672"/>
      </a:dk2>
      <a:lt2>
        <a:srgbClr val="FFEFD3"/>
      </a:lt2>
      <a:accent1>
        <a:srgbClr val="FFDB4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Экран (16:9)</PresentationFormat>
  <Paragraphs>32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4" baseType="lpstr">
      <vt:lpstr>Fjalla One</vt:lpstr>
      <vt:lpstr>Nunito Light</vt:lpstr>
      <vt:lpstr>Golos Text</vt:lpstr>
      <vt:lpstr>Arial</vt:lpstr>
      <vt:lpstr>Anaheim</vt:lpstr>
      <vt:lpstr>Oxygen</vt:lpstr>
      <vt:lpstr>Roboto Condensed Light</vt:lpstr>
      <vt:lpstr>Bebas Neue</vt:lpstr>
      <vt:lpstr>Amazon Rainforest Deforestation Awareness Infographics by Slidesgo</vt:lpstr>
      <vt:lpstr>ELARIA ENGINE</vt:lpstr>
      <vt:lpstr>ELARIA ENGINE</vt:lpstr>
      <vt:lpstr>Что вы получите</vt:lpstr>
      <vt:lpstr>Архитектура</vt:lpstr>
      <vt:lpstr>Актуальность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ELARIA ENGINE</dc:title>
  <cp:lastModifiedBy>Анатолий Фролов</cp:lastModifiedBy>
  <cp:revision>1</cp:revision>
  <dcterms:modified xsi:type="dcterms:W3CDTF">2023-11-26T08:51:32Z</dcterms:modified>
</cp:coreProperties>
</file>